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4" autoAdjust="0"/>
    <p:restoredTop sz="96412" autoAdjust="0"/>
  </p:normalViewPr>
  <p:slideViewPr>
    <p:cSldViewPr>
      <p:cViewPr varScale="1">
        <p:scale>
          <a:sx n="118" d="100"/>
          <a:sy n="118" d="100"/>
        </p:scale>
        <p:origin x="166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5/16/18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5/16/18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w.bootcampcontent.com/GW-Coding-Boot-Camp/GWDC201805DATA3-Class-Repository-DAT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odingbootcamp.hosted.panopto.com/Panopto/Pages/Sessions/List.aspx?folderID=bacd9aa2-4b91-4b73-a0f6-a8e001669b19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 (UPDATE)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</a:t>
            </a:r>
          </a:p>
          <a:p>
            <a:r>
              <a:rPr lang="en-US" sz="1600" dirty="0">
                <a:hlinkClick r:id="rId3"/>
              </a:rPr>
              <a:t>https://</a:t>
            </a:r>
            <a:r>
              <a:rPr lang="en-US" sz="1600" dirty="0" err="1">
                <a:hlinkClick r:id="rId3"/>
              </a:rPr>
              <a:t>gw.bootcampcontent.com</a:t>
            </a:r>
            <a:r>
              <a:rPr lang="en-US" sz="1600" dirty="0">
                <a:hlinkClick r:id="rId3"/>
              </a:rPr>
              <a:t>/GW-Coding-Boot-Camp/GWDC201805DATA3-Class-Repository-DATA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96" y="982224"/>
            <a:ext cx="8315008" cy="4345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/>
              <a:t>=</a:t>
            </a:r>
            <a:r>
              <a:rPr lang="en-US" dirty="0" err="1"/>
              <a:t>vlookup</a:t>
            </a:r>
            <a:r>
              <a:rPr lang="en-US" dirty="0"/>
              <a:t>( &lt;value&gt;, &lt;full table&gt;, &lt;column to retrieve&gt;)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 (UPDATE)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491" y="1047688"/>
            <a:ext cx="7133018" cy="375291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2900" y="5213628"/>
            <a:ext cx="86487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>
                <a:hlinkClick r:id="rId4"/>
              </a:rPr>
              <a:t>https://</a:t>
            </a:r>
            <a:r>
              <a:rPr lang="en-US" sz="1600" dirty="0" err="1">
                <a:hlinkClick r:id="rId4"/>
              </a:rPr>
              <a:t>codingbootcamp.hosted.panopto.com</a:t>
            </a:r>
            <a:r>
              <a:rPr lang="en-US" sz="1600" dirty="0">
                <a:hlinkClick r:id="rId4"/>
              </a:rPr>
              <a:t>/</a:t>
            </a:r>
            <a:r>
              <a:rPr lang="en-US" sz="1600" dirty="0" err="1">
                <a:hlinkClick r:id="rId4"/>
              </a:rPr>
              <a:t>Panopto</a:t>
            </a:r>
            <a:r>
              <a:rPr lang="en-US" sz="1600" dirty="0">
                <a:hlinkClick r:id="rId4"/>
              </a:rPr>
              <a:t>/Pages/Sessions/</a:t>
            </a:r>
            <a:r>
              <a:rPr lang="en-US" sz="1600" dirty="0" err="1">
                <a:hlinkClick r:id="rId4"/>
              </a:rPr>
              <a:t>List.aspx?folderID</a:t>
            </a:r>
            <a:r>
              <a:rPr lang="en-US" sz="1600" dirty="0">
                <a:hlinkClick r:id="rId4"/>
              </a:rPr>
              <a:t>=bacd9aa2-4b91-4b73-a0f6-a8e001669b19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“Asteroid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</a:t>
            </a:r>
            <a:r>
              <a:rPr lang="en-US" sz="3600" dirty="0" err="1"/>
              <a:t>Astroid</a:t>
            </a:r>
            <a:r>
              <a:rPr lang="en-US" sz="3600" dirty="0"/>
              <a:t>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14095</TotalTime>
  <Words>1141</Words>
  <Application>Microsoft Macintosh PowerPoint</Application>
  <PresentationFormat>On-screen Show (4:3)</PresentationFormat>
  <Paragraphs>270</Paragraphs>
  <Slides>43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 (UPDATE)</vt:lpstr>
      <vt:lpstr>Class Videos (UPDATE)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Jared Nielsen</cp:lastModifiedBy>
  <cp:revision>1730</cp:revision>
  <cp:lastPrinted>2016-01-30T16:23:56Z</cp:lastPrinted>
  <dcterms:created xsi:type="dcterms:W3CDTF">2015-01-20T17:19:00Z</dcterms:created>
  <dcterms:modified xsi:type="dcterms:W3CDTF">2018-05-16T12:36:47Z</dcterms:modified>
</cp:coreProperties>
</file>